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4"/>
  </p:sldMasterIdLst>
  <p:notesMasterIdLst>
    <p:notesMasterId r:id="rId6"/>
  </p:notes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77" autoAdjust="0"/>
    <p:restoredTop sz="87139" autoAdjust="0"/>
  </p:normalViewPr>
  <p:slideViewPr>
    <p:cSldViewPr snapToGrid="0" showGuides="1">
      <p:cViewPr varScale="1">
        <p:scale>
          <a:sx n="72" d="100"/>
          <a:sy n="72" d="100"/>
        </p:scale>
        <p:origin x="125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269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D5FF0A-6232-4018-99D4-0CD4BDEB1221}" type="datetimeFigureOut">
              <a:rPr lang="en-US" smtClean="0"/>
              <a:t>6/28/2025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355010-18A2-4F65-8219-37A6B04B0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876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4DF8F68D-D199-C3B4-4243-286C8705E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18F28352-E81B-42EB-0E51-406E1479B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5770B-4EB7-4513-8092-07E0F8C69457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7358" y="4656433"/>
            <a:ext cx="6780559" cy="1321457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359" y="1346500"/>
            <a:ext cx="7604028" cy="3020819"/>
          </a:xfrm>
        </p:spPr>
        <p:txBody>
          <a:bodyPr anchor="t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8223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A2BD-C815-459C-AD96-E620B32794D1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" y="776036"/>
            <a:ext cx="11425576" cy="5438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0703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9200D-7787-4DA3-A2C4-262DE008BC25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425576" cy="5847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2244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8D101-118B-4AC3-A931-90CF0BEA5136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57879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2E75DA48-3565-8696-72D1-4F02EB75B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C9E93CFA-6269-8472-4A64-8C3D79C7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ECB0-0565-4873-ABA1-125D255D7C82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31360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91C5D-9462-4EF9-993F-F2C330BFAEAC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68993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A1F0B-EBAF-4C39-ADF7-F306A3F3A481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7"/>
            <a:ext cx="5201602" cy="3964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537853"/>
            <a:ext cx="3774883" cy="396504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150169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25B9A-6935-4598-96B4-ABFBDC050635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1355436"/>
            <a:ext cx="5316793" cy="4144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355436"/>
            <a:ext cx="3668663" cy="414447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544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00A5FEB7-4535-F12C-B9F3-D25FD39C0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C3675C35-D86E-A7F9-72BA-93AE0F37F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3824-29EF-4D63-B5A6-B0A9BA825D7A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1355436"/>
            <a:ext cx="6335438" cy="4147462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237744" indent="0" algn="ctr">
              <a:buFont typeface="Arial" panose="020B0604020202020204" pitchFamily="34" charset="0"/>
              <a:buNone/>
              <a:defRPr/>
            </a:lvl2pPr>
            <a:lvl3pPr marL="137160" indent="0" algn="ctr">
              <a:buNone/>
              <a:defRPr/>
            </a:lvl3pPr>
            <a:lvl4pPr marL="411480" indent="0" algn="ctr">
              <a:buFont typeface="Arial" panose="020B0604020202020204" pitchFamily="34" charset="0"/>
              <a:buNone/>
              <a:defRPr/>
            </a:lvl4pPr>
            <a:lvl5pPr marL="41148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7"/>
            <a:ext cx="2505547" cy="4147462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04487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C685FA8A-765E-DAF1-65F7-BA12C47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A5CBC448-A4AD-BA92-F407-B277709EB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707DB78C-84B0-40F7-ACBC-B3370FEB876E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97380"/>
            <a:ext cx="5756869" cy="40616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58694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7371AB39-E62B-E8A5-BB34-ECB833F8C9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DF63DB3-E096-A7F3-9E23-6F09763077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F0E1CE75-2F39-48BC-BD03-83DB53A5FCB1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2A0E69BE-1D5D-6232-5560-D58DFF5DA9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D40C19A0-7348-6A40-976E-33881BEEE76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8866" y="2674620"/>
            <a:ext cx="5868672" cy="3539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740" y="1348740"/>
            <a:ext cx="5868672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6725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DBBAB8B3-C84F-B3F7-0207-A9CE4CF62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D0CEF6C8-5392-4E5C-50BA-B6B622A90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E2543-8740-41BA-8561-4647B31C201E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8740" y="1383030"/>
            <a:ext cx="7876287" cy="3063838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286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F18CCD5-4E86-D3BE-8453-BDEFCF37A9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3591E182-54BF-4066-A6EE-1C7BC6496564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563623"/>
            <a:ext cx="6569964" cy="44111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448056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6766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69C1F94A-F113-DB0B-6168-D74B79374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00E7979-4F65-D4AB-AC9E-AC9B8EEB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1FDE2E7C-BA9D-4C52-A51B-778C1B24044B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AFFAF75-57C4-C836-6C4A-7635E282B5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4FF72C69-7F94-8EC5-5559-A9FA79951AE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8740" y="2464308"/>
            <a:ext cx="6543236" cy="37499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740" y="1348740"/>
            <a:ext cx="6543236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0065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6A933F85-AA8A-2674-D0DB-4D2018392D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8CADE68-D9D4-2727-6F42-2D408838C2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37D2F690-F673-428A-A50E-F42B336C7DDA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D2F0589-B32B-AB60-3FF7-F3CF49CCF2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2BB831B-583A-A044-D830-ED455C5CA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148593"/>
            <a:ext cx="3585961" cy="33543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204176" cy="134874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83607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7">
            <a:extLst>
              <a:ext uri="{FF2B5EF4-FFF2-40B4-BE49-F238E27FC236}">
                <a16:creationId xmlns:a16="http://schemas.microsoft.com/office/drawing/2014/main" id="{47D286EE-0F15-1E27-3290-6F6175113A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234C666-348B-CD0A-7339-62A6A98505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46989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C0EE0D40-24E3-4E45-B455-C5EE43B3FABE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D8AE6825-D44D-8A54-2486-172D82E9518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E0D8BF6A-2E37-5353-E940-034B2A507CF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66267" y="2674620"/>
            <a:ext cx="4186494" cy="353959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139" y="1348740"/>
            <a:ext cx="4187286" cy="114300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22033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27">
            <a:extLst>
              <a:ext uri="{FF2B5EF4-FFF2-40B4-BE49-F238E27FC236}">
                <a16:creationId xmlns:a16="http://schemas.microsoft.com/office/drawing/2014/main" id="{749549B4-3F54-80C8-1BAB-CEEDF6A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41E4387-4811-B2AF-5482-852C60458B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CDA3E269-7FBC-44B5-97DA-493FA005236B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1E814ED0-E53C-957A-4DEE-63760C79B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0050D8A2-9339-6D4C-2558-9DA6D8B83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9" y="1531620"/>
            <a:ext cx="4176522" cy="4400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65760"/>
            <a:ext cx="4522936" cy="9829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7594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7">
            <a:extLst>
              <a:ext uri="{FF2B5EF4-FFF2-40B4-BE49-F238E27FC236}">
                <a16:creationId xmlns:a16="http://schemas.microsoft.com/office/drawing/2014/main" id="{9F235622-4040-BE92-AB0D-6B3D06EE8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C0F7CD9-48AA-703D-BCE7-0C6B78B6A9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64D3EE7D-B962-47A0-88D8-4F7006FAA5A7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0AD4245-8531-1F66-6A73-99781F119A8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F7291BD2-5218-0E47-3BFC-F30E15DE309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7230" y="2518216"/>
            <a:ext cx="4358626" cy="3695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7230" y="1348740"/>
            <a:ext cx="4358626" cy="9865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832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A7F5FBDC-71EF-DE0C-CA26-CE4A0D3C1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502BB91-09B8-A48C-ABC2-46BB5E2B88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4B85014B-335E-447C-BE11-AB545630396E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A09AE-6707-2821-E334-3C7CCB378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DB11C-73C7-694D-E908-82644412EB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97317"/>
            <a:ext cx="3083016" cy="36616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7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54347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292B1704-93A9-4193-ED5F-B3B8248A1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EF68F8FA-0E1B-6206-8AC7-CB0B1E100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A6B45011-5B75-4738-A01D-F8DAB0122D4B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A38CF03-D03D-C5EF-270D-64C1DFF0AF1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1CAA3E-41B8-B7E7-E008-99044956E62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55435" y="2674620"/>
            <a:ext cx="3213498" cy="3539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213498" cy="1132326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39187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519AD413-073A-7BC8-06B4-CEF2239B1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C01F2E5-5971-5175-A9EB-2592E7D50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97BDB32D-CB91-4DAA-856A-531D5EA442F4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7F42250-F4CD-09D6-1AB5-66D36CDC2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8409617-A955-1C46-18F7-3E248989E2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7917" y="3041734"/>
            <a:ext cx="3117889" cy="2917264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917" y="1078992"/>
            <a:ext cx="3438737" cy="1775885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33097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4BA836F4-2E15-BBB9-6C79-09FBD5C1A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1260013" y="5430678"/>
            <a:ext cx="1201947" cy="365125"/>
          </a:xfrm>
        </p:spPr>
        <p:txBody>
          <a:bodyPr/>
          <a:lstStyle/>
          <a:p>
            <a:fld id="{D5759696-30D4-43C6-A831-5F23FE5C26F6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97731" y="5012267"/>
            <a:ext cx="6598076" cy="946731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20194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2663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7">
            <a:extLst>
              <a:ext uri="{FF2B5EF4-FFF2-40B4-BE49-F238E27FC236}">
                <a16:creationId xmlns:a16="http://schemas.microsoft.com/office/drawing/2014/main" id="{DFD0D4C6-05C5-ECDA-BC1E-AD237C7E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835746CC-8C16-CDE6-963C-57C62593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E5B27-12A7-489F-8576-0C8D04D45FD7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1047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C7A3522C-24C4-E430-6602-30D2FE78F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1266479" y="5441146"/>
            <a:ext cx="1189012" cy="365125"/>
          </a:xfrm>
        </p:spPr>
        <p:txBody>
          <a:bodyPr/>
          <a:lstStyle/>
          <a:p>
            <a:fld id="{34128B85-1CD2-4797-A896-4626D7D1A663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318166" cy="17966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64021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3627FB0F-64F3-5846-DC7D-28A360BCE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2DCD148-3F88-28AB-52C0-1E03C4F054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393470" y="1141753"/>
            <a:ext cx="1446269" cy="365125"/>
          </a:xfrm>
        </p:spPr>
        <p:txBody>
          <a:bodyPr/>
          <a:lstStyle>
            <a:lvl1pPr algn="r">
              <a:defRPr/>
            </a:lvl1pPr>
          </a:lstStyle>
          <a:p>
            <a:fld id="{9E49934E-75F6-42FE-AA37-BA794F2E7AB8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57BB355-133A-353F-BA77-2A4E35C8E17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128164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94C2C3A1-D379-7C2C-CAF0-05E4BCE3BCB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128164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910" y="561425"/>
            <a:ext cx="635213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880241" cy="144626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01786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A0A9B55F-30C2-525F-21AA-CE1A353BD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CBF6519D-01CB-0493-8493-8375F9C4D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61297" y="2433485"/>
            <a:ext cx="5697867" cy="352518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006B-2D78-422C-A860-0FD93D02F267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2433484"/>
            <a:ext cx="3277618" cy="3069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402219"/>
            <a:ext cx="10224150" cy="852554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811054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C8D7DD94-2E5C-FB93-496F-826C256A0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ADFDDC9E-F7FE-09C7-8E84-5295C03DE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52293" y="2715490"/>
            <a:ext cx="4237345" cy="278707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FD138-40EE-4F3B-B6C6-9A90E603E217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1" y="899003"/>
            <a:ext cx="4743706" cy="4603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8"/>
            <a:ext cx="4525151" cy="1069108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44783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52294" y="3650974"/>
            <a:ext cx="3227176" cy="2266941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0E701-76B1-45A3-BC25-DA1A879B7CFF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27615" y="1355436"/>
            <a:ext cx="6002663" cy="4562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6"/>
            <a:ext cx="3218171" cy="185159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44018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F877F175-E472-009C-5537-26776E1F1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0A3702B7-8ABD-4831-AA34-9CBAA4941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BBA70-2AA6-42C1-87BB-811FFA58D995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1296" y="5070410"/>
            <a:ext cx="5231527" cy="1001206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10004694" cy="3545747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743667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FAFB5367-34C6-699C-37C0-0C3AF505A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DD99B59B-A4A4-D3AD-C226-0DACFD059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1F34-6CAA-400B-B61F-9A9FA17729A3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78970"/>
            <a:ext cx="7525512" cy="980028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7" cy="3454307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0896281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B126ABF-7A5F-69A6-7D78-F59A90A7009E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58BD598E-EE18-7213-4510-07FBAD08B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DCDBE953-4446-F1D2-80C9-BA7FCDBF4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66FEB3D-5673-43EB-811C-BC479FBB872C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78970"/>
            <a:ext cx="7525512" cy="980028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8" cy="3454307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220321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7">
            <a:extLst>
              <a:ext uri="{FF2B5EF4-FFF2-40B4-BE49-F238E27FC236}">
                <a16:creationId xmlns:a16="http://schemas.microsoft.com/office/drawing/2014/main" id="{69285330-04EF-FABE-6AC6-842AABED0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0A295DDF-1376-9A20-EF47-FB3A0B4BD0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B7A1-41E8-4A76-878D-2634E23B8A7A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355437"/>
            <a:ext cx="9478408" cy="4147461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3600" b="1"/>
            </a:lvl1pPr>
            <a:lvl2pPr marL="228600" indent="0" algn="ctr">
              <a:lnSpc>
                <a:spcPct val="100000"/>
              </a:lnSpc>
              <a:buNone/>
              <a:defRPr sz="3200" b="1"/>
            </a:lvl2pPr>
            <a:lvl3pPr marL="457200" indent="0" algn="ctr">
              <a:lnSpc>
                <a:spcPct val="100000"/>
              </a:lnSpc>
              <a:buNone/>
              <a:defRPr sz="2800" b="1"/>
            </a:lvl3pPr>
            <a:lvl4pPr marL="685800" indent="0" algn="ctr">
              <a:lnSpc>
                <a:spcPct val="100000"/>
              </a:lnSpc>
              <a:buNone/>
              <a:defRPr sz="2400" b="1"/>
            </a:lvl4pPr>
            <a:lvl5pPr marL="914400" indent="0" algn="ctr">
              <a:lnSpc>
                <a:spcPct val="100000"/>
              </a:lnSpc>
              <a:buNone/>
              <a:defRPr sz="20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1308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7">
            <a:extLst>
              <a:ext uri="{FF2B5EF4-FFF2-40B4-BE49-F238E27FC236}">
                <a16:creationId xmlns:a16="http://schemas.microsoft.com/office/drawing/2014/main" id="{1F06BB4A-8D6A-1428-8002-E2519822E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5B106A03-B7C4-C3C8-340B-4A592AF9B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AC208-2CE8-4467-87FC-2C3CDDF8B189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929384"/>
            <a:ext cx="9095790" cy="4029280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5738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5400000">
            <a:off x="11362895" y="5533561"/>
            <a:ext cx="996182" cy="365125"/>
          </a:xfrm>
        </p:spPr>
        <p:txBody>
          <a:bodyPr/>
          <a:lstStyle/>
          <a:p>
            <a:fld id="{EB6A1D13-05BC-4BA8-83E2-C6AA5FD67DB9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03555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0355580" cy="786384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7600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7">
            <a:extLst>
              <a:ext uri="{FF2B5EF4-FFF2-40B4-BE49-F238E27FC236}">
                <a16:creationId xmlns:a16="http://schemas.microsoft.com/office/drawing/2014/main" id="{7843119B-637A-164F-EA38-21DFFF204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E3BACD90-CC53-93E3-C10A-10F791EE1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D269-ADC4-4272-8281-D707A0CDD051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355437"/>
            <a:ext cx="9095790" cy="4603227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687482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D63E7D34-68D7-C900-DBF4-A3125667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692589AD-1422-9184-FE05-87EFDC478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9F6D4-53F9-4196-B665-184F5B93F04B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8" y="5428752"/>
            <a:ext cx="9469402" cy="529912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69402" cy="3490883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3425746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4B7DE80-38F2-0338-74F2-A93AEC8DC19C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C153A569-73C3-01D5-E101-77F38458E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E8B49FFE-5394-E441-17D5-19E03B070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7091-B5BC-4569-84E8-E2C687B2F96D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7" y="5349240"/>
            <a:ext cx="946940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8" cy="3280571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1034834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7">
            <a:extLst>
              <a:ext uri="{FF2B5EF4-FFF2-40B4-BE49-F238E27FC236}">
                <a16:creationId xmlns:a16="http://schemas.microsoft.com/office/drawing/2014/main" id="{E29F6E16-05E4-A78F-A97B-BFB08E765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EE9353AB-8E8F-5D7C-E294-6B250769F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8EAE5-4E4E-4E14-965B-1C7EA71A795F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8" y="5486014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7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068655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7">
            <a:extLst>
              <a:ext uri="{FF2B5EF4-FFF2-40B4-BE49-F238E27FC236}">
                <a16:creationId xmlns:a16="http://schemas.microsoft.com/office/drawing/2014/main" id="{9CE8485D-0F5A-8EE6-1CFB-452B14F37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27">
            <a:extLst>
              <a:ext uri="{FF2B5EF4-FFF2-40B4-BE49-F238E27FC236}">
                <a16:creationId xmlns:a16="http://schemas.microsoft.com/office/drawing/2014/main" id="{67E490B7-4A84-3262-AE51-71560ACFE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09163-2D8F-47AF-B66D-9CA4EF2E8B2E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6F33C853-B8A7-B137-2B65-A4021A24DA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4" y="2296752"/>
            <a:ext cx="4433077" cy="3205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61297" y="2296752"/>
            <a:ext cx="4433077" cy="3205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7" y="1355437"/>
            <a:ext cx="9478410" cy="7584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92030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A62FB8FC-1BAB-099F-795F-9A363AB3F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CEB013B7-4546-E415-CB65-45F3DAF38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29DB-F491-4FE5-A7E5-C08C8D5C4E46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21516" y="2758965"/>
            <a:ext cx="4674289" cy="32000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21516" y="2020987"/>
            <a:ext cx="46742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5433" y="2758931"/>
            <a:ext cx="4674289" cy="31997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5435" y="2020987"/>
            <a:ext cx="46742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5"/>
            <a:ext cx="9999952" cy="5598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5256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07E74D72-393E-8A13-2E60-C6CC4AFE6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1D3BDE14-7401-4B8B-B075-EDB93665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DAC84-4DFF-410D-A2CB-CA3FC7492ACB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9491240" cy="11773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389972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7">
            <a:extLst>
              <a:ext uri="{FF2B5EF4-FFF2-40B4-BE49-F238E27FC236}">
                <a16:creationId xmlns:a16="http://schemas.microsoft.com/office/drawing/2014/main" id="{39CE58CB-CDBE-8EA9-CE2E-E99F891DD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6444346A-8C6D-F671-200C-56AA80A156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9F7E-F7B6-4CA8-8FB9-17017535C2F5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48872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1B565062-01CE-0BD1-C054-6F9DB6F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224ED13C-BA86-A3CC-D61F-9E266EA45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55E6A-4B20-419B-8975-EC9D5EE3F000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9" y="1355436"/>
            <a:ext cx="5701856" cy="4147462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55436" y="3166976"/>
            <a:ext cx="3595634" cy="279168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7"/>
            <a:ext cx="3595634" cy="1613050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51515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86748F50-DB9E-273F-AC47-8853CF0B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70B9A921-7B5C-AFCD-BDA8-ABE54BCE76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39559" y="1355435"/>
            <a:ext cx="5694954" cy="414746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B7332-06A9-4FE5-B9D1-BB7784ED9F11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0677" y="3471015"/>
            <a:ext cx="3585586" cy="2487984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595634" cy="1878775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410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7">
            <a:extLst>
              <a:ext uri="{FF2B5EF4-FFF2-40B4-BE49-F238E27FC236}">
                <a16:creationId xmlns:a16="http://schemas.microsoft.com/office/drawing/2014/main" id="{E380770D-7540-D959-D1F4-170831EFD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A60DB3C0-19AB-401A-B141-BA70362BABF1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081671"/>
            <a:ext cx="3666743" cy="1421228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3666743" cy="2743201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21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7D195F9-9FB7-9BBC-263B-8A6A1F43E2B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A5293FEE-773C-124D-6964-AFC510580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731840E4-4241-1F0D-A44C-0761CA74C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3DD22-466D-4778-A518-881FB2A82040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55436" y="3594099"/>
            <a:ext cx="9940370" cy="2364565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8040812" cy="1846664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313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20EB49E-0103-C58C-4CB9-0E69BCE787A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7EF7EE42-54B2-D3C2-8153-5AD74956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E35A4BAF-37A4-C812-DB31-7DD33CC46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54E55-4D2F-4913-A614-D7DC35078045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55564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8430767" cy="187989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18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7">
            <a:extLst>
              <a:ext uri="{FF2B5EF4-FFF2-40B4-BE49-F238E27FC236}">
                <a16:creationId xmlns:a16="http://schemas.microsoft.com/office/drawing/2014/main" id="{501B8758-0F78-59AF-E4F6-9F632D4C1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895252" y="550664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9EFD7EE2-6270-BBCB-2C9C-05DA94D30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833340" y="899990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B5A08-7B47-F42B-41AD-A01C21576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C3861-9F6D-4876-A034-81C7389A134F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69F53-CED4-7F99-544C-FE508E55D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4EE43-991B-C986-8CB9-6B399DC86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2078C-CE14-9C40-DF6F-0C18D0C34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64289" y="1249251"/>
            <a:ext cx="6259132" cy="1159097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01F9CF-CB7A-F53D-8222-D28803C8D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2695" y="2820470"/>
            <a:ext cx="7306607" cy="2614412"/>
          </a:xfrm>
        </p:spPr>
        <p:txBody>
          <a:bodyPr anchor="t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25925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1C74D-3A16-7673-67AC-0C532FEF24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93495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277377-A8E7-77D5-B566-AE6FFF11D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2A9E9-B77A-4DC6-A56B-00523D425337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D32BD-61AF-3EDB-A5F0-44C88B7C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B72A1B-F3E7-C552-A4B6-E87FE105B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A04B3B3-590F-112E-659A-0CBC939F45D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805531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63640B3-016C-E8AE-ADC6-A5A8BA49640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599512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BA0F74-78B7-1D8E-EB2A-C1DBCDE8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494" y="1047564"/>
            <a:ext cx="9425847" cy="11773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00518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7">
            <a:extLst>
              <a:ext uri="{FF2B5EF4-FFF2-40B4-BE49-F238E27FC236}">
                <a16:creationId xmlns:a16="http://schemas.microsoft.com/office/drawing/2014/main" id="{7F586C70-7F75-F4F6-FB62-1980E9476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2E1C153-93E3-28AA-EFD6-56DF1570F0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AB415708-2313-440B-A668-6BC5B5B31402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F3AF05-A712-7CEF-24F3-E3C5D008805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63E540EE-1F44-0440-353A-1F1A96C3110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4873752"/>
            <a:ext cx="4064508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8740" y="1348740"/>
            <a:ext cx="4064508" cy="3326506"/>
          </a:xfrm>
        </p:spPr>
        <p:txBody>
          <a:bodyPr anchor="t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285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3324F1-AAB1-82BB-4A98-EB462C533DA8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437359-92AE-C889-87B9-89D0D7398DA1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1"/>
            <a:ext cx="12192000" cy="6857999"/>
          </a:xfrm>
          <a:custGeom>
            <a:avLst/>
            <a:gdLst>
              <a:gd name="connsiteX0" fmla="*/ 11269474 w 12192000"/>
              <a:gd name="connsiteY0" fmla="*/ 5502897 h 6857999"/>
              <a:gd name="connsiteX1" fmla="*/ 11269474 w 12192000"/>
              <a:gd name="connsiteY1" fmla="*/ 5932665 h 6857999"/>
              <a:gd name="connsiteX2" fmla="*/ 10839706 w 12192000"/>
              <a:gd name="connsiteY2" fmla="*/ 5932665 h 6857999"/>
              <a:gd name="connsiteX3" fmla="*/ 10839706 w 12192000"/>
              <a:gd name="connsiteY3" fmla="*/ 5987529 h 6857999"/>
              <a:gd name="connsiteX4" fmla="*/ 11269474 w 12192000"/>
              <a:gd name="connsiteY4" fmla="*/ 5987529 h 6857999"/>
              <a:gd name="connsiteX5" fmla="*/ 11324338 w 12192000"/>
              <a:gd name="connsiteY5" fmla="*/ 5987529 h 6857999"/>
              <a:gd name="connsiteX6" fmla="*/ 11324338 w 12192000"/>
              <a:gd name="connsiteY6" fmla="*/ 5932665 h 6857999"/>
              <a:gd name="connsiteX7" fmla="*/ 11324338 w 12192000"/>
              <a:gd name="connsiteY7" fmla="*/ 5502897 h 6857999"/>
              <a:gd name="connsiteX8" fmla="*/ 877767 w 12192000"/>
              <a:gd name="connsiteY8" fmla="*/ 871903 h 6857999"/>
              <a:gd name="connsiteX9" fmla="*/ 877767 w 12192000"/>
              <a:gd name="connsiteY9" fmla="*/ 926767 h 6857999"/>
              <a:gd name="connsiteX10" fmla="*/ 877767 w 12192000"/>
              <a:gd name="connsiteY10" fmla="*/ 1356535 h 6857999"/>
              <a:gd name="connsiteX11" fmla="*/ 932631 w 12192000"/>
              <a:gd name="connsiteY11" fmla="*/ 1356535 h 6857999"/>
              <a:gd name="connsiteX12" fmla="*/ 932631 w 12192000"/>
              <a:gd name="connsiteY12" fmla="*/ 926767 h 6857999"/>
              <a:gd name="connsiteX13" fmla="*/ 1362399 w 12192000"/>
              <a:gd name="connsiteY13" fmla="*/ 926767 h 6857999"/>
              <a:gd name="connsiteX14" fmla="*/ 1362399 w 12192000"/>
              <a:gd name="connsiteY14" fmla="*/ 871903 h 6857999"/>
              <a:gd name="connsiteX15" fmla="*/ 932631 w 12192000"/>
              <a:gd name="connsiteY15" fmla="*/ 871903 h 6857999"/>
              <a:gd name="connsiteX16" fmla="*/ 0 w 12192000"/>
              <a:gd name="connsiteY16" fmla="*/ 0 h 6857999"/>
              <a:gd name="connsiteX17" fmla="*/ 12192000 w 12192000"/>
              <a:gd name="connsiteY17" fmla="*/ 0 h 6857999"/>
              <a:gd name="connsiteX18" fmla="*/ 12192000 w 12192000"/>
              <a:gd name="connsiteY18" fmla="*/ 6857999 h 6857999"/>
              <a:gd name="connsiteX19" fmla="*/ 0 w 12192000"/>
              <a:gd name="connsiteY1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2000" h="6857999">
                <a:moveTo>
                  <a:pt x="11269474" y="5502897"/>
                </a:moveTo>
                <a:lnTo>
                  <a:pt x="11269474" y="5932665"/>
                </a:lnTo>
                <a:lnTo>
                  <a:pt x="10839706" y="5932665"/>
                </a:lnTo>
                <a:lnTo>
                  <a:pt x="10839706" y="5987529"/>
                </a:lnTo>
                <a:lnTo>
                  <a:pt x="11269474" y="5987529"/>
                </a:lnTo>
                <a:lnTo>
                  <a:pt x="11324338" y="5987529"/>
                </a:lnTo>
                <a:lnTo>
                  <a:pt x="11324338" y="5932665"/>
                </a:lnTo>
                <a:lnTo>
                  <a:pt x="11324338" y="5502897"/>
                </a:lnTo>
                <a:close/>
                <a:moveTo>
                  <a:pt x="877767" y="871903"/>
                </a:moveTo>
                <a:lnTo>
                  <a:pt x="877767" y="926767"/>
                </a:lnTo>
                <a:lnTo>
                  <a:pt x="877767" y="1356535"/>
                </a:lnTo>
                <a:lnTo>
                  <a:pt x="932631" y="1356535"/>
                </a:lnTo>
                <a:lnTo>
                  <a:pt x="932631" y="926767"/>
                </a:lnTo>
                <a:lnTo>
                  <a:pt x="1362399" y="926767"/>
                </a:lnTo>
                <a:lnTo>
                  <a:pt x="1362399" y="871903"/>
                </a:lnTo>
                <a:lnTo>
                  <a:pt x="932631" y="87190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2"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5" name="Rectangle 27">
            <a:extLst>
              <a:ext uri="{FF2B5EF4-FFF2-40B4-BE49-F238E27FC236}">
                <a16:creationId xmlns:a16="http://schemas.microsoft.com/office/drawing/2014/main" id="{FF3A7D3F-4A68-8C0F-3FF9-B4E1EF3F1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FEDF87E0-0EB7-6D63-D3F2-050448502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34E25-02B2-AB16-CD37-848C973CD2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717" y="3895685"/>
            <a:ext cx="8126567" cy="873742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56FD6C-382A-89AC-5218-83B303CEF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717" y="1431235"/>
            <a:ext cx="8126567" cy="2326281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055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B452C4-7F54-F55D-1491-B1B40FCBC1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CA6795CE-B2F5-5B08-DE09-21D013BD0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C13EF13F-A725-B312-E44A-3E39AC801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9CBAA-C12C-4024-AEF3-5D15655BA02C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1348740"/>
            <a:ext cx="8163306" cy="45222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884" y="1943101"/>
            <a:ext cx="8163306" cy="4015564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482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4BDE3-55ED-47D3-BEC0-77B6A1C3C0E8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62348" y="2823211"/>
            <a:ext cx="9477358" cy="283983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348" y="1348740"/>
            <a:ext cx="9477358" cy="134874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0637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9D84E-9BC3-8D6E-97C3-0AD7829387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B3DBEB44-6494-403F-ADE8-ACABB96B4709}" type="datetime1">
              <a:rPr lang="en-US" smtClean="0"/>
              <a:t>6/28/2025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4DE61-4C99-4D45-3493-01A6E135AB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2880-C028-E42E-9A7A-7D8BFD45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4652B-9BF0-F692-0800-30083BC7E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9244" y="2240267"/>
            <a:ext cx="9359261" cy="3562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23C878-2395-ACB6-D3C4-2C3F1CDD1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245" y="1047564"/>
            <a:ext cx="9359262" cy="1177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324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87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  <p:sldLayoutId id="2147483753" r:id="rId18"/>
    <p:sldLayoutId id="2147483754" r:id="rId19"/>
    <p:sldLayoutId id="2147483755" r:id="rId20"/>
    <p:sldLayoutId id="2147483756" r:id="rId21"/>
    <p:sldLayoutId id="2147483757" r:id="rId22"/>
    <p:sldLayoutId id="2147483758" r:id="rId23"/>
    <p:sldLayoutId id="2147483759" r:id="rId24"/>
    <p:sldLayoutId id="2147483760" r:id="rId25"/>
    <p:sldLayoutId id="2147483761" r:id="rId26"/>
    <p:sldLayoutId id="2147483762" r:id="rId27"/>
    <p:sldLayoutId id="2147483763" r:id="rId28"/>
    <p:sldLayoutId id="2147483764" r:id="rId29"/>
    <p:sldLayoutId id="2147483765" r:id="rId30"/>
    <p:sldLayoutId id="2147483766" r:id="rId31"/>
    <p:sldLayoutId id="2147483767" r:id="rId32"/>
    <p:sldLayoutId id="2147483768" r:id="rId33"/>
    <p:sldLayoutId id="2147483769" r:id="rId34"/>
    <p:sldLayoutId id="2147483770" r:id="rId35"/>
    <p:sldLayoutId id="2147483771" r:id="rId36"/>
    <p:sldLayoutId id="2147483772" r:id="rId37"/>
    <p:sldLayoutId id="2147483773" r:id="rId38"/>
    <p:sldLayoutId id="2147483774" r:id="rId39"/>
    <p:sldLayoutId id="2147483775" r:id="rId40"/>
    <p:sldLayoutId id="2147483776" r:id="rId41"/>
    <p:sldLayoutId id="2147483777" r:id="rId42"/>
    <p:sldLayoutId id="2147483778" r:id="rId43"/>
    <p:sldLayoutId id="2147483779" r:id="rId44"/>
    <p:sldLayoutId id="2147483780" r:id="rId45"/>
    <p:sldLayoutId id="2147483781" r:id="rId46"/>
    <p:sldLayoutId id="2147483782" r:id="rId47"/>
    <p:sldLayoutId id="2147483783" r:id="rId48"/>
    <p:sldLayoutId id="2147483784" r:id="rId49"/>
    <p:sldLayoutId id="2147483785" r:id="rId50"/>
    <p:sldLayoutId id="2147483786" r:id="rId51"/>
    <p:sldLayoutId id="2147483788" r:id="rId52"/>
    <p:sldLayoutId id="2147483789" r:id="rId5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all" spc="5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37744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75CB018-E451-FA94-FEBE-2366F60CB4A8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31852-E75F-199E-F5BC-745142F379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487C3E9-3520-B572-6640-29E1FA17B1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5139889"/>
      </p:ext>
    </p:extLst>
  </p:cSld>
  <p:clrMapOvr>
    <a:masterClrMapping/>
  </p:clrMapOvr>
</p:sld>
</file>

<file path=ppt/theme/theme1.xml><?xml version="1.0" encoding="utf-8"?>
<a:theme xmlns:a="http://schemas.openxmlformats.org/drawingml/2006/main" name="Bracket Showcase">
  <a:themeElements>
    <a:clrScheme name="frame it">
      <a:dk1>
        <a:sysClr val="windowText" lastClr="000000"/>
      </a:dk1>
      <a:lt1>
        <a:sysClr val="window" lastClr="FFFFFF"/>
      </a:lt1>
      <a:dk2>
        <a:srgbClr val="24353D"/>
      </a:dk2>
      <a:lt2>
        <a:srgbClr val="EEEFEA"/>
      </a:lt2>
      <a:accent1>
        <a:srgbClr val="1A7F8E"/>
      </a:accent1>
      <a:accent2>
        <a:srgbClr val="EA8634"/>
      </a:accent2>
      <a:accent3>
        <a:srgbClr val="C04D34"/>
      </a:accent3>
      <a:accent4>
        <a:srgbClr val="80AD91"/>
      </a:accent4>
      <a:accent5>
        <a:srgbClr val="C4A316"/>
      </a:accent5>
      <a:accent6>
        <a:srgbClr val="BA823A"/>
      </a:accent6>
      <a:hlink>
        <a:srgbClr val="1C8A9B"/>
      </a:hlink>
      <a:folHlink>
        <a:srgbClr val="D8674B"/>
      </a:folHlink>
    </a:clrScheme>
    <a:fontScheme name="Custom 2">
      <a:majorFont>
        <a:latin typeface="Bahnschrift SemiBold Condensed"/>
        <a:ea typeface=""/>
        <a:cs typeface=""/>
      </a:majorFont>
      <a:minorFont>
        <a:latin typeface="Bahnschrif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acket Showcase_win32_SD_V8" id="{82A8FDB5-0A9F-4A88-ACF8-A3F6C0DCDA0A}" vid="{284FDE51-8805-4093-94B1-C3084A0DABA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27F0338-E455-449D-B7F4-87D7C2E791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28EF0EE-4B28-4FC5-ACCE-E1D8B16D132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C45F3A4-DDFE-4E22-B153-2DE82FAB06F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Bahnschrift Light</vt:lpstr>
      <vt:lpstr>Bahnschrift SemiBold Condensed</vt:lpstr>
      <vt:lpstr>Calibri</vt:lpstr>
      <vt:lpstr>Bracket Showcase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Navya Gupta</cp:lastModifiedBy>
  <cp:revision>1</cp:revision>
  <dcterms:created xsi:type="dcterms:W3CDTF">2022-07-14T16:01:15Z</dcterms:created>
  <dcterms:modified xsi:type="dcterms:W3CDTF">2025-06-28T06:06:22Z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